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AB02-CBF4-4A9A-95B5-914A4F75D1C7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BE3E-8F7F-4F4A-95B3-B5DBA4FC31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19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AB02-CBF4-4A9A-95B5-914A4F75D1C7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BE3E-8F7F-4F4A-95B3-B5DBA4FC31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24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AB02-CBF4-4A9A-95B5-914A4F75D1C7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BE3E-8F7F-4F4A-95B3-B5DBA4FC31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95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AB02-CBF4-4A9A-95B5-914A4F75D1C7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BE3E-8F7F-4F4A-95B3-B5DBA4FC31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AB02-CBF4-4A9A-95B5-914A4F75D1C7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BE3E-8F7F-4F4A-95B3-B5DBA4FC31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26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AB02-CBF4-4A9A-95B5-914A4F75D1C7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BE3E-8F7F-4F4A-95B3-B5DBA4FC31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03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AB02-CBF4-4A9A-95B5-914A4F75D1C7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BE3E-8F7F-4F4A-95B3-B5DBA4FC31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02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AB02-CBF4-4A9A-95B5-914A4F75D1C7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BE3E-8F7F-4F4A-95B3-B5DBA4FC31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20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AB02-CBF4-4A9A-95B5-914A4F75D1C7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BE3E-8F7F-4F4A-95B3-B5DBA4FC31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83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AB02-CBF4-4A9A-95B5-914A4F75D1C7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BE3E-8F7F-4F4A-95B3-B5DBA4FC31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73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AB02-CBF4-4A9A-95B5-914A4F75D1C7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BE3E-8F7F-4F4A-95B3-B5DBA4FC31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20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AB02-CBF4-4A9A-95B5-914A4F75D1C7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BE3E-8F7F-4F4A-95B3-B5DBA4FC31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20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D:\李國光\教材\SASD\物件導向系統分析與設計實作個案與教材\便當王\22便當王_活動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362200"/>
            <a:ext cx="69723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5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D:\李國光\教材\SASD\物件導向系統分析與設計實作個案與教材\便當王\31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1777206"/>
            <a:ext cx="511492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7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D:\李國光\教材\SASD\物件導向系統分析與設計實作個案與教材\便當王\32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" y="2934494"/>
            <a:ext cx="70961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5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D:\李國光\教材\SASD\物件導向系統分析與設計實作個案與教材\便當王\33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796256"/>
            <a:ext cx="70199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9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D:\李國光\教材\SASD\物件導向系統分析與設計實作個案與教材\便當王\34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3148806"/>
            <a:ext cx="69818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6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D:\李國光\教材\SASD\物件導向系統分析與設計實作個案與教材\便當王\35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1758156"/>
            <a:ext cx="67913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2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D:\李國光\教材\SASD\物件導向系統分析與設計實作個案與教材\便當王\36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686719"/>
            <a:ext cx="701992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9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D:\李國光\教材\SASD\物件導向系統分析與設計實作個案與教材\便當王\37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834356"/>
            <a:ext cx="69913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5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D:\李國光\教材\SASD\物件導向系統分析與設計實作個案與教材\便當王\38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662906"/>
            <a:ext cx="61531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0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D:\李國光\教材\SASD\物件導向系統分析與設計實作個案與教材\便當王\23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2772569"/>
            <a:ext cx="703897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8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D:\李國光\教材\SASD\物件導向系統分析與設計實作個案與教材\便當王\24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1786731"/>
            <a:ext cx="694372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2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D:\李國光\教材\SASD\物件導向系統分析與設計實作個案與教材\便當王\25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839244"/>
            <a:ext cx="69532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4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D:\李國光\教材\SASD\物件導向系統分析與設計實作個案與教材\便當王\26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1796256"/>
            <a:ext cx="55340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8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D:\李國光\教材\SASD\物件導向系統分析與設計實作個案與教材\便當王\27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1886744"/>
            <a:ext cx="707707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9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D:\李國光\教材\SASD\物件導向系統分析與設計實作個案與教材\便當王\28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1815306"/>
            <a:ext cx="55340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7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D:\李國光\教材\SASD\物件導向系統分析與設計實作個案與教材\便當王\29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7194"/>
            <a:ext cx="54864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8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D:\李國光\教材\SASD\物件導向系統分析與設計實作個案與教材\便當王\30便當王_活動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86719"/>
            <a:ext cx="57912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66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如螢幕大小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2013-01-27T12:36:08Z</dcterms:created>
  <dcterms:modified xsi:type="dcterms:W3CDTF">2013-01-27T12:41:21Z</dcterms:modified>
</cp:coreProperties>
</file>